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2" r:id="rId35"/>
    <p:sldId id="304" r:id="rId36"/>
    <p:sldId id="305" r:id="rId37"/>
    <p:sldId id="306" r:id="rId38"/>
    <p:sldId id="310" r:id="rId39"/>
    <p:sldId id="312" r:id="rId40"/>
    <p:sldId id="324" r:id="rId41"/>
    <p:sldId id="321" r:id="rId42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74"/>
    <p:restoredTop sz="94867"/>
  </p:normalViewPr>
  <p:slideViewPr>
    <p:cSldViewPr snapToGrid="0" snapToObjects="1">
      <p:cViewPr varScale="1">
        <p:scale>
          <a:sx n="58" d="100"/>
          <a:sy n="58" d="100"/>
        </p:scale>
        <p:origin x="248" y="24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1393</Words>
  <Application>Microsoft Macintosh PowerPoint</Application>
  <PresentationFormat>Custom</PresentationFormat>
  <Paragraphs>240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52</cp:revision>
  <dcterms:modified xsi:type="dcterms:W3CDTF">2019-08-01T21:04:37Z</dcterms:modified>
</cp:coreProperties>
</file>